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sldIdLst>
    <p:sldId id="256" r:id="rId6"/>
    <p:sldId id="257" r:id="rId7"/>
    <p:sldId id="258" r:id="rId8"/>
    <p:sldId id="259" r:id="rId9"/>
    <p:sldId id="260" r:id="rId10"/>
    <p:sldId id="261" r:id="rId11"/>
    <p:sldId id="262" r:id="rId12"/>
    <p:sldId id="26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62" d="100"/>
          <a:sy n="62" d="100"/>
        </p:scale>
        <p:origin x="1400" y="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Yu" userId="60b6e3a2-1968-4cca-90ac-6437bd5406f3" providerId="ADAL" clId="{6B93CA83-FD4E-4475-BD12-C0DD34ABB94C}"/>
    <pc:docChg chg="modSld">
      <pc:chgData name="Sarah Yu" userId="60b6e3a2-1968-4cca-90ac-6437bd5406f3" providerId="ADAL" clId="{6B93CA83-FD4E-4475-BD12-C0DD34ABB94C}" dt="2021-10-20T15:42:49.380" v="63" actId="20577"/>
      <pc:docMkLst>
        <pc:docMk/>
      </pc:docMkLst>
      <pc:sldChg chg="modSp mod">
        <pc:chgData name="Sarah Yu" userId="60b6e3a2-1968-4cca-90ac-6437bd5406f3" providerId="ADAL" clId="{6B93CA83-FD4E-4475-BD12-C0DD34ABB94C}" dt="2021-10-20T15:42:49.380" v="63" actId="20577"/>
        <pc:sldMkLst>
          <pc:docMk/>
          <pc:sldMk cId="1065132276" sldId="261"/>
        </pc:sldMkLst>
        <pc:spChg chg="mod">
          <ac:chgData name="Sarah Yu" userId="60b6e3a2-1968-4cca-90ac-6437bd5406f3" providerId="ADAL" clId="{6B93CA83-FD4E-4475-BD12-C0DD34ABB94C}" dt="2021-10-20T15:42:49.380" v="63" actId="20577"/>
          <ac:spMkLst>
            <pc:docMk/>
            <pc:sldMk cId="1065132276" sldId="261"/>
            <ac:spMk id="5" creationId="{00000000-0000-0000-0000-000000000000}"/>
          </ac:spMkLst>
        </pc:spChg>
      </pc:sldChg>
      <pc:sldChg chg="modSp mod">
        <pc:chgData name="Sarah Yu" userId="60b6e3a2-1968-4cca-90ac-6437bd5406f3" providerId="ADAL" clId="{6B93CA83-FD4E-4475-BD12-C0DD34ABB94C}" dt="2021-10-20T15:42:30.219" v="47" actId="20577"/>
        <pc:sldMkLst>
          <pc:docMk/>
          <pc:sldMk cId="3966397653" sldId="262"/>
        </pc:sldMkLst>
        <pc:spChg chg="mod">
          <ac:chgData name="Sarah Yu" userId="60b6e3a2-1968-4cca-90ac-6437bd5406f3" providerId="ADAL" clId="{6B93CA83-FD4E-4475-BD12-C0DD34ABB94C}" dt="2021-10-20T15:42:30.219" v="47" actId="20577"/>
          <ac:spMkLst>
            <pc:docMk/>
            <pc:sldMk cId="3966397653" sldId="262"/>
            <ac:spMk id="3" creationId="{00000000-0000-0000-0000-000000000000}"/>
          </ac:spMkLst>
        </pc:spChg>
      </pc:sldChg>
      <pc:sldChg chg="modSp mod">
        <pc:chgData name="Sarah Yu" userId="60b6e3a2-1968-4cca-90ac-6437bd5406f3" providerId="ADAL" clId="{6B93CA83-FD4E-4475-BD12-C0DD34ABB94C}" dt="2021-10-20T15:42:22.231" v="46" actId="20577"/>
        <pc:sldMkLst>
          <pc:docMk/>
          <pc:sldMk cId="1335886217" sldId="264"/>
        </pc:sldMkLst>
        <pc:spChg chg="mod">
          <ac:chgData name="Sarah Yu" userId="60b6e3a2-1968-4cca-90ac-6437bd5406f3" providerId="ADAL" clId="{6B93CA83-FD4E-4475-BD12-C0DD34ABB94C}" dt="2021-10-20T15:42:22.231" v="46" actId="20577"/>
          <ac:spMkLst>
            <pc:docMk/>
            <pc:sldMk cId="1335886217" sldId="264"/>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ABFCA-5087-41D8-9282-EB9258B5ED0A}" type="datetimeFigureOut">
              <a:rPr lang="en-CA" smtClean="0"/>
              <a:t>2021-10-20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FABFCA-5087-41D8-9282-EB9258B5ED0A}" type="datetimeFigureOut">
              <a:rPr lang="en-CA" smtClean="0"/>
              <a:t>2021-10-20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FABFCA-5087-41D8-9282-EB9258B5ED0A}" type="datetimeFigureOut">
              <a:rPr lang="en-CA" smtClean="0"/>
              <a:t>2021-10-20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FABFCA-5087-41D8-9282-EB9258B5ED0A}" type="datetimeFigureOut">
              <a:rPr lang="en-CA" smtClean="0"/>
              <a:t>2021-10-20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ABFCA-5087-41D8-9282-EB9258B5ED0A}" type="datetimeFigureOut">
              <a:rPr lang="en-CA" smtClean="0"/>
              <a:t>2021-10-20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ABFCA-5087-41D8-9282-EB9258B5ED0A}" type="datetimeFigureOut">
              <a:rPr lang="en-CA" smtClean="0"/>
              <a:t>2021-10-20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FABFCA-5087-41D8-9282-EB9258B5ED0A}" type="datetimeFigureOut">
              <a:rPr lang="en-CA" smtClean="0"/>
              <a:t>2021-10-20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FABFCA-5087-41D8-9282-EB9258B5ED0A}" type="datetimeFigureOut">
              <a:rPr lang="en-CA" smtClean="0"/>
              <a:t>2021-10-20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ABFCA-5087-41D8-9282-EB9258B5ED0A}" type="datetimeFigureOut">
              <a:rPr lang="en-CA" smtClean="0"/>
              <a:t>2021-10-20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D782A2B-7A29-4ED0-8B3C-B51FD59C49EB}"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FABFCA-5087-41D8-9282-EB9258B5ED0A}" type="datetimeFigureOut">
              <a:rPr lang="en-CA" smtClean="0"/>
              <a:t>2021-10-20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782A2B-7A29-4ED0-8B3C-B51FD59C49EB}" type="slidenum">
              <a:rPr lang="en-CA" smtClean="0"/>
              <a:t>‹#›</a:t>
            </a:fld>
            <a:endParaRPr lang="en-CA"/>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BFABFCA-5087-41D8-9282-EB9258B5ED0A}" type="datetimeFigureOut">
              <a:rPr lang="en-CA" smtClean="0"/>
              <a:t>2021-10-20</a:t>
            </a:fld>
            <a:endParaRPr lang="en-CA"/>
          </a:p>
        </p:txBody>
      </p:sp>
      <p:sp>
        <p:nvSpPr>
          <p:cNvPr id="9" name="Slide Number Placeholder 8"/>
          <p:cNvSpPr>
            <a:spLocks noGrp="1"/>
          </p:cNvSpPr>
          <p:nvPr>
            <p:ph type="sldNum" sz="quarter" idx="11"/>
          </p:nvPr>
        </p:nvSpPr>
        <p:spPr/>
        <p:txBody>
          <a:bodyPr/>
          <a:lstStyle/>
          <a:p>
            <a:fld id="{DD782A2B-7A29-4ED0-8B3C-B51FD59C49EB}"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D782A2B-7A29-4ED0-8B3C-B51FD59C49EB}" type="slidenum">
              <a:rPr lang="en-CA" smtClean="0"/>
              <a:t>‹#›</a:t>
            </a:fld>
            <a:endParaRPr lang="en-C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BFABFCA-5087-41D8-9282-EB9258B5ED0A}" type="datetimeFigureOut">
              <a:rPr lang="en-CA" smtClean="0"/>
              <a:t>2021-10-20</a:t>
            </a:fld>
            <a:endParaRPr lang="en-CA"/>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www.thememoryproject.com/educator-resources/commemorative-contest-entry"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005064"/>
            <a:ext cx="7762056" cy="2448272"/>
          </a:xfrm>
        </p:spPr>
        <p:txBody>
          <a:bodyPr/>
          <a:lstStyle/>
          <a:p>
            <a:r>
              <a:rPr lang="en-US" sz="2200" dirty="0">
                <a:latin typeface="Times New Roman" panose="02020603050405020304" pitchFamily="18" charset="0"/>
                <a:cs typeface="Times New Roman" panose="02020603050405020304" pitchFamily="18" charset="0"/>
              </a:rPr>
              <a:t>Dear Memory Project Speaker,</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Use this Power Point template as a model to guide your presentation. Please feel free to change any slides, titles and subtitles. This template is optional and for your personal use.</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Personalize it, add your </a:t>
            </a:r>
            <a:r>
              <a:rPr lang="en-US" sz="2200" dirty="0" err="1">
                <a:latin typeface="Times New Roman" panose="02020603050405020304" pitchFamily="18" charset="0"/>
                <a:cs typeface="Times New Roman" panose="02020603050405020304" pitchFamily="18" charset="0"/>
              </a:rPr>
              <a:t>favourite</a:t>
            </a:r>
            <a:r>
              <a:rPr lang="en-US" sz="2200" dirty="0">
                <a:latin typeface="Times New Roman" panose="02020603050405020304" pitchFamily="18" charset="0"/>
                <a:cs typeface="Times New Roman" panose="02020603050405020304" pitchFamily="18" charset="0"/>
              </a:rPr>
              <a:t> photos, videos, audio clips, key words, phrases and quotes!</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Thank you  for your active participation and good luck!</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The Memory Project Team</a:t>
            </a:r>
            <a:br>
              <a:rPr lang="en-US" sz="1400" b="1" dirty="0"/>
            </a:br>
            <a:endParaRPr lang="en-CA"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6588"/>
            <a:ext cx="6356571" cy="2060848"/>
          </a:xfrm>
          <a:prstGeom prst="rect">
            <a:avLst/>
          </a:prstGeom>
        </p:spPr>
      </p:pic>
    </p:spTree>
    <p:extLst>
      <p:ext uri="{BB962C8B-B14F-4D97-AF65-F5344CB8AC3E}">
        <p14:creationId xmlns:p14="http://schemas.microsoft.com/office/powerpoint/2010/main" val="334624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543800" cy="1574031"/>
          </a:xfrm>
        </p:spPr>
        <p:txBody>
          <a:bodyPr/>
          <a:lstStyle/>
          <a:p>
            <a:pPr algn="ctr"/>
            <a:r>
              <a:rPr lang="en-CA" dirty="0">
                <a:latin typeface="Times New Roman" panose="02020603050405020304" pitchFamily="18" charset="0"/>
                <a:cs typeface="Times New Roman" panose="02020603050405020304" pitchFamily="18" charset="0"/>
              </a:rPr>
              <a:t>Insert Your Name Here</a:t>
            </a:r>
          </a:p>
        </p:txBody>
      </p:sp>
      <p:sp>
        <p:nvSpPr>
          <p:cNvPr id="4" name="TextBox 3"/>
          <p:cNvSpPr txBox="1"/>
          <p:nvPr/>
        </p:nvSpPr>
        <p:spPr>
          <a:xfrm>
            <a:off x="395536" y="2168243"/>
            <a:ext cx="7920880" cy="1015663"/>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mbria" panose="02040503050406030204" pitchFamily="18" charset="0"/>
              </a:rPr>
              <a:t>	</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INTRODUCTION</a:t>
            </a:r>
            <a:b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Provide your audience with a short personal introduction </a:t>
            </a:r>
            <a:endParaRPr lang="en-CA"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5819" y="3533825"/>
            <a:ext cx="8200314" cy="2462213"/>
          </a:xfrm>
          <a:prstGeom prst="rect">
            <a:avLst/>
          </a:prstGeom>
          <a:noFill/>
        </p:spPr>
        <p:txBody>
          <a:bodyPr wrap="square" rtlCol="0">
            <a:spAutoFit/>
          </a:bodyPr>
          <a:lstStyle/>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Your career</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Why you decided to join the Canadian Forces</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Did/does anyone else in your family serve?</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Who or what are your inspiration(s)?</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What year you started-ended or if you are presently serving</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The geographical area(s) where you served</a:t>
            </a:r>
          </a:p>
          <a:p>
            <a:pPr marL="457200" indent="-457200">
              <a:buFont typeface="Wingdings" pitchFamily="2" charset="2"/>
              <a:buChar char="§"/>
            </a:pPr>
            <a:r>
              <a:rPr lang="en-US" sz="2200" dirty="0">
                <a:latin typeface="Times New Roman" panose="02020603050405020304" pitchFamily="18" charset="0"/>
                <a:cs typeface="Times New Roman" panose="02020603050405020304" pitchFamily="18" charset="0"/>
              </a:rPr>
              <a:t>Share your Speaker Bio page link</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spTree>
    <p:extLst>
      <p:ext uri="{BB962C8B-B14F-4D97-AF65-F5344CB8AC3E}">
        <p14:creationId xmlns:p14="http://schemas.microsoft.com/office/powerpoint/2010/main" val="59254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15416"/>
            <a:ext cx="7543800" cy="2593975"/>
          </a:xfrm>
        </p:spPr>
        <p:txBody>
          <a:bodyPr/>
          <a:lstStyle/>
          <a:p>
            <a:pPr algn="ctr"/>
            <a:r>
              <a:rPr lang="en-CA" dirty="0">
                <a:latin typeface="Times New Roman" panose="02020603050405020304" pitchFamily="18" charset="0"/>
                <a:cs typeface="Times New Roman" panose="02020603050405020304" pitchFamily="18" charset="0"/>
              </a:rPr>
              <a:t>Insert Title Here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sp>
        <p:nvSpPr>
          <p:cNvPr id="5" name="TextBox 4"/>
          <p:cNvSpPr txBox="1"/>
          <p:nvPr/>
        </p:nvSpPr>
        <p:spPr>
          <a:xfrm>
            <a:off x="399306" y="2180427"/>
            <a:ext cx="8888288" cy="646331"/>
          </a:xfrm>
          <a:prstGeom prst="rect">
            <a:avLst/>
          </a:prstGeom>
          <a:noFill/>
        </p:spPr>
        <p:txBody>
          <a:bodyPr wrap="square" rtlCol="0">
            <a:spAutoFit/>
          </a:bodyPr>
          <a:lstStyle/>
          <a:p>
            <a:r>
              <a:rPr lang="en-US" sz="3600" dirty="0">
                <a:solidFill>
                  <a:srgbClr val="E3312D"/>
                </a:solidFill>
                <a:effectLst>
                  <a:outerShdw blurRad="38100" dist="38100" dir="2700000" algn="tl">
                    <a:srgbClr val="000000">
                      <a:alpha val="43137"/>
                    </a:srgbClr>
                  </a:outerShdw>
                </a:effectLst>
              </a:rPr>
              <a:t>          </a:t>
            </a:r>
            <a:r>
              <a:rPr lang="en-US" sz="2800" dirty="0">
                <a:solidFill>
                  <a:srgbClr val="E3312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THINK ABOUT THEME &amp; CONTEXT: </a:t>
            </a:r>
            <a:endParaRPr lang="en-CA" sz="2800" dirty="0">
              <a:solidFill>
                <a:srgbClr val="E3312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72585" y="2855569"/>
            <a:ext cx="7239776" cy="2616101"/>
          </a:xfrm>
          <a:prstGeom prst="rect">
            <a:avLst/>
          </a:prstGeom>
        </p:spPr>
        <p:txBody>
          <a:bodyPr wrap="square">
            <a:spAutoFit/>
          </a:bodyPr>
          <a:lstStyle/>
          <a:p>
            <a:r>
              <a:rPr lang="en-CA" sz="2400" dirty="0">
                <a:latin typeface="Times New Roman" panose="02020603050405020304" pitchFamily="18" charset="0"/>
                <a:cs typeface="Times New Roman" panose="02020603050405020304" pitchFamily="18" charset="0"/>
              </a:rPr>
              <a:t>Examples:</a:t>
            </a:r>
          </a:p>
          <a:p>
            <a:pPr marL="457200" indent="-457200">
              <a:buFont typeface="Wingdings" pitchFamily="2" charset="2"/>
              <a:buChar char="§"/>
            </a:pPr>
            <a:r>
              <a:rPr lang="en-CA" sz="2000" dirty="0">
                <a:latin typeface="Times New Roman" panose="02020603050405020304" pitchFamily="18" charset="0"/>
                <a:cs typeface="Times New Roman" panose="02020603050405020304" pitchFamily="18" charset="0"/>
              </a:rPr>
              <a:t>Friendship</a:t>
            </a:r>
          </a:p>
          <a:p>
            <a:pPr marL="457200" indent="-457200">
              <a:buFont typeface="Wingdings" pitchFamily="2" charset="2"/>
              <a:buChar char="§"/>
            </a:pPr>
            <a:r>
              <a:rPr lang="en-CA" sz="2000" dirty="0">
                <a:latin typeface="Times New Roman" panose="02020603050405020304" pitchFamily="18" charset="0"/>
                <a:cs typeface="Times New Roman" panose="02020603050405020304" pitchFamily="18" charset="0"/>
              </a:rPr>
              <a:t>Teamwork</a:t>
            </a:r>
          </a:p>
          <a:p>
            <a:pPr marL="457200" indent="-457200">
              <a:buFont typeface="Wingdings" pitchFamily="2" charset="2"/>
              <a:buChar char="§"/>
            </a:pPr>
            <a:r>
              <a:rPr lang="en-CA" sz="2000" dirty="0">
                <a:latin typeface="Times New Roman" panose="02020603050405020304" pitchFamily="18" charset="0"/>
                <a:cs typeface="Times New Roman" panose="02020603050405020304" pitchFamily="18" charset="0"/>
              </a:rPr>
              <a:t>Leaving home for the first time</a:t>
            </a:r>
          </a:p>
          <a:p>
            <a:pPr marL="457200" indent="-457200">
              <a:buFont typeface="Wingdings" pitchFamily="2" charset="2"/>
              <a:buChar char="§"/>
            </a:pPr>
            <a:r>
              <a:rPr lang="en-CA" sz="2000" dirty="0">
                <a:latin typeface="Times New Roman" panose="02020603050405020304" pitchFamily="18" charset="0"/>
                <a:cs typeface="Times New Roman" panose="02020603050405020304" pitchFamily="18" charset="0"/>
              </a:rPr>
              <a:t>Remembrance</a:t>
            </a:r>
          </a:p>
          <a:p>
            <a:pPr marL="457200" indent="-457200">
              <a:buFont typeface="Wingdings" pitchFamily="2" charset="2"/>
              <a:buChar char="§"/>
            </a:pPr>
            <a:r>
              <a:rPr lang="en-CA" sz="2000" dirty="0">
                <a:latin typeface="Times New Roman" panose="02020603050405020304" pitchFamily="18" charset="0"/>
                <a:cs typeface="Times New Roman" panose="02020603050405020304" pitchFamily="18" charset="0"/>
              </a:rPr>
              <a:t>Canadian Citizenship</a:t>
            </a:r>
          </a:p>
          <a:p>
            <a:pPr marL="342900" indent="-342900">
              <a:buFont typeface="Wingdings" pitchFamily="2" charset="2"/>
              <a:buChar char="§"/>
            </a:pPr>
            <a:r>
              <a:rPr lang="en-CA" sz="2000" dirty="0">
                <a:latin typeface="Times New Roman" panose="02020603050405020304" pitchFamily="18" charset="0"/>
                <a:cs typeface="Times New Roman" panose="02020603050405020304" pitchFamily="18" charset="0"/>
              </a:rPr>
              <a:t>  What were your daily activities? </a:t>
            </a:r>
          </a:p>
          <a:p>
            <a:pPr marL="342900" indent="-342900">
              <a:buFont typeface="Wingdings" pitchFamily="2" charset="2"/>
              <a:buChar char="§"/>
            </a:pPr>
            <a:r>
              <a:rPr lang="en-CA" sz="2000" dirty="0">
                <a:latin typeface="Times New Roman" panose="02020603050405020304" pitchFamily="18" charset="0"/>
                <a:cs typeface="Times New Roman" panose="02020603050405020304" pitchFamily="18" charset="0"/>
              </a:rPr>
              <a:t>  What innovations have you seen over your career?</a:t>
            </a:r>
          </a:p>
        </p:txBody>
      </p:sp>
    </p:spTree>
    <p:extLst>
      <p:ext uri="{BB962C8B-B14F-4D97-AF65-F5344CB8AC3E}">
        <p14:creationId xmlns:p14="http://schemas.microsoft.com/office/powerpoint/2010/main" val="351717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258" y="-315416"/>
            <a:ext cx="7543800" cy="2593975"/>
          </a:xfrm>
        </p:spPr>
        <p:txBody>
          <a:bodyPr/>
          <a:lstStyle/>
          <a:p>
            <a:pPr algn="ctr"/>
            <a:r>
              <a:rPr lang="en-CA" dirty="0">
                <a:latin typeface="Times New Roman" panose="02020603050405020304" pitchFamily="18" charset="0"/>
                <a:cs typeface="Times New Roman" panose="02020603050405020304" pitchFamily="18" charset="0"/>
              </a:rPr>
              <a:t>Insert Title Here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pic>
        <p:nvPicPr>
          <p:cNvPr id="6" name="Picture 6" descr="http://data.thememoryproject.com/image/2784_60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94000"/>
                    </a14:imgEffect>
                  </a14:imgLayer>
                </a14:imgProps>
              </a:ext>
              <a:ext uri="{28A0092B-C50C-407E-A947-70E740481C1C}">
                <a14:useLocalDpi xmlns:a14="http://schemas.microsoft.com/office/drawing/2010/main" val="0"/>
              </a:ext>
            </a:extLst>
          </a:blip>
          <a:srcRect/>
          <a:stretch>
            <a:fillRect/>
          </a:stretch>
        </p:blipFill>
        <p:spPr bwMode="auto">
          <a:xfrm rot="480000">
            <a:off x="2855958" y="2528736"/>
            <a:ext cx="2827744" cy="3476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data.thememoryproject.com/image/2780_600.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300000">
            <a:off x="548199" y="3161157"/>
            <a:ext cx="2552734" cy="3471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http://data.thememoryproject.com/image/2782_600.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21435785">
            <a:off x="5671727" y="2107649"/>
            <a:ext cx="3103158" cy="367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29554" y="3416781"/>
            <a:ext cx="2304256"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Insert photos here</a:t>
            </a:r>
          </a:p>
        </p:txBody>
      </p:sp>
      <p:sp>
        <p:nvSpPr>
          <p:cNvPr id="10" name="TextBox 9"/>
          <p:cNvSpPr txBox="1"/>
          <p:nvPr/>
        </p:nvSpPr>
        <p:spPr>
          <a:xfrm>
            <a:off x="672438" y="4886353"/>
            <a:ext cx="2304256"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Insert photos here</a:t>
            </a:r>
          </a:p>
        </p:txBody>
      </p:sp>
      <p:sp>
        <p:nvSpPr>
          <p:cNvPr id="11" name="TextBox 10"/>
          <p:cNvSpPr txBox="1"/>
          <p:nvPr/>
        </p:nvSpPr>
        <p:spPr>
          <a:xfrm>
            <a:off x="3281389" y="3786113"/>
            <a:ext cx="2304256"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Insert photos here</a:t>
            </a:r>
          </a:p>
        </p:txBody>
      </p:sp>
    </p:spTree>
    <p:extLst>
      <p:ext uri="{BB962C8B-B14F-4D97-AF65-F5344CB8AC3E}">
        <p14:creationId xmlns:p14="http://schemas.microsoft.com/office/powerpoint/2010/main" val="352933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32656"/>
            <a:ext cx="7543800" cy="2593975"/>
          </a:xfrm>
        </p:spPr>
        <p:txBody>
          <a:bodyPr/>
          <a:lstStyle/>
          <a:p>
            <a:pPr algn="ctr"/>
            <a:r>
              <a:rPr lang="en-CA" dirty="0">
                <a:latin typeface="Times New Roman" panose="02020603050405020304" pitchFamily="18" charset="0"/>
                <a:cs typeface="Times New Roman" panose="02020603050405020304" pitchFamily="18" charset="0"/>
              </a:rPr>
              <a:t>Insert Title Here </a:t>
            </a:r>
            <a:br>
              <a:rPr lang="en-CA" dirty="0"/>
            </a:br>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sp>
        <p:nvSpPr>
          <p:cNvPr id="5" name="TextBox 4"/>
          <p:cNvSpPr txBox="1"/>
          <p:nvPr/>
        </p:nvSpPr>
        <p:spPr>
          <a:xfrm>
            <a:off x="1475656" y="1700808"/>
            <a:ext cx="5832648" cy="2062103"/>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Do you have any videos or multi-media (slideshows, audio clips etc.) ? </a:t>
            </a:r>
            <a:br>
              <a:rPr lang="en-US" sz="2400" dirty="0">
                <a:latin typeface="Cambria" panose="02040503050406030204" pitchFamily="18" charset="0"/>
              </a:rPr>
            </a:br>
            <a:endParaRPr lang="en-US" sz="2400" dirty="0">
              <a:latin typeface="Cambria" panose="02040503050406030204" pitchFamily="18" charset="0"/>
            </a:endParaRPr>
          </a:p>
          <a:p>
            <a:pPr algn="ctr"/>
            <a:r>
              <a:rPr lang="en-US" sz="2400" dirty="0">
                <a:latin typeface="Times New Roman" panose="02020603050405020304" pitchFamily="18" charset="0"/>
                <a:cs typeface="Times New Roman" panose="02020603050405020304" pitchFamily="18" charset="0"/>
              </a:rPr>
              <a:t>INSERT IT BELOW</a:t>
            </a:r>
            <a:br>
              <a:rPr lang="en-US" sz="24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Note: click on the Insert tab above, and then the video or audio button to upload a file from your computer </a:t>
            </a:r>
            <a:endParaRPr lang="en-CA" sz="1600" dirty="0">
              <a:latin typeface="Times New Roman" panose="02020603050405020304" pitchFamily="18" charset="0"/>
              <a:cs typeface="Times New Roman" panose="02020603050405020304" pitchFamily="18" charset="0"/>
            </a:endParaRPr>
          </a:p>
        </p:txBody>
      </p:sp>
      <p:pic>
        <p:nvPicPr>
          <p:cNvPr id="6" name="Bernard Fineston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5816" y="3846002"/>
            <a:ext cx="2952328" cy="2214246"/>
          </a:xfrm>
          <a:prstGeom prst="rect">
            <a:avLst/>
          </a:prstGeom>
        </p:spPr>
      </p:pic>
    </p:spTree>
    <p:extLst>
      <p:ext uri="{BB962C8B-B14F-4D97-AF65-F5344CB8AC3E}">
        <p14:creationId xmlns:p14="http://schemas.microsoft.com/office/powerpoint/2010/main" val="1953640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15416"/>
            <a:ext cx="7543800" cy="2593975"/>
          </a:xfrm>
        </p:spPr>
        <p:txBody>
          <a:bodyPr/>
          <a:lstStyle/>
          <a:p>
            <a:pPr algn="ctr"/>
            <a:r>
              <a:rPr lang="en-CA" dirty="0">
                <a:latin typeface="Times New Roman" panose="02020603050405020304" pitchFamily="18" charset="0"/>
                <a:cs typeface="Times New Roman" panose="02020603050405020304" pitchFamily="18" charset="0"/>
              </a:rPr>
              <a:t>Insert Title Here</a:t>
            </a:r>
          </a:p>
        </p:txBody>
      </p:sp>
      <p:sp>
        <p:nvSpPr>
          <p:cNvPr id="3" name="Subtitle 2"/>
          <p:cNvSpPr>
            <a:spLocks noGrp="1"/>
          </p:cNvSpPr>
          <p:nvPr>
            <p:ph type="subTitle" idx="1"/>
          </p:nvPr>
        </p:nvSpPr>
        <p:spPr>
          <a:xfrm>
            <a:off x="943292" y="5254745"/>
            <a:ext cx="6461760" cy="792088"/>
          </a:xfrm>
        </p:spPr>
        <p:txBody>
          <a:bodyPr/>
          <a:lstStyle/>
          <a:p>
            <a:pPr algn="ctr"/>
            <a:r>
              <a:rPr lang="en-CA" dirty="0"/>
              <a:t>Spare slide for  additional information!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sp>
        <p:nvSpPr>
          <p:cNvPr id="5" name="Rectangle 4"/>
          <p:cNvSpPr/>
          <p:nvPr/>
        </p:nvSpPr>
        <p:spPr>
          <a:xfrm>
            <a:off x="755576" y="2780928"/>
            <a:ext cx="6467730" cy="923330"/>
          </a:xfrm>
          <a:prstGeom prst="rect">
            <a:avLst/>
          </a:prstGeom>
        </p:spPr>
        <p:txBody>
          <a:bodyPr wrap="square">
            <a:spAutoFit/>
          </a:bodyPr>
          <a:lstStyle/>
          <a:p>
            <a:r>
              <a:rPr lang="en-CA" dirty="0">
                <a:latin typeface="Times New Roman" panose="02020603050405020304" pitchFamily="18" charset="0"/>
                <a:cs typeface="Times New Roman" panose="02020603050405020304" pitchFamily="18" charset="0"/>
              </a:rPr>
              <a:t>Note:  Wear your medals and uniform if you can; it will impress your audience at any age. You can also wear your Memory Project speaker pin if </a:t>
            </a:r>
            <a:r>
              <a:rPr lang="en-CA">
                <a:latin typeface="Times New Roman" panose="02020603050405020304" pitchFamily="18" charset="0"/>
                <a:cs typeface="Times New Roman" panose="02020603050405020304" pitchFamily="18" charset="0"/>
              </a:rPr>
              <a:t>you have one! </a:t>
            </a:r>
            <a:endParaRPr lang="en-CA"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72868" y="4084740"/>
            <a:ext cx="6450438" cy="646331"/>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Use our online education resource page for activities and  lessons: </a:t>
            </a:r>
            <a:r>
              <a:rPr lang="en-CA" dirty="0">
                <a:latin typeface="Times New Roman" panose="02020603050405020304" pitchFamily="18" charset="0"/>
                <a:cs typeface="Times New Roman" panose="02020603050405020304" pitchFamily="18" charset="0"/>
                <a:hlinkClick r:id="rId3"/>
              </a:rPr>
              <a:t>thememoryproject.com/educator-resources</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132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9793"/>
            <a:ext cx="7543800" cy="2593975"/>
          </a:xfrm>
        </p:spPr>
        <p:txBody>
          <a:bodyPr/>
          <a:lstStyle/>
          <a:p>
            <a:pPr algn="ctr"/>
            <a:r>
              <a:rPr lang="en-CA" dirty="0">
                <a:latin typeface="Times New Roman" panose="02020603050405020304" pitchFamily="18" charset="0"/>
                <a:cs typeface="Times New Roman" panose="02020603050405020304" pitchFamily="18" charset="0"/>
              </a:rPr>
              <a:t>Insert Title Here</a:t>
            </a:r>
          </a:p>
        </p:txBody>
      </p:sp>
      <p:sp>
        <p:nvSpPr>
          <p:cNvPr id="3" name="Subtitle 2"/>
          <p:cNvSpPr>
            <a:spLocks noGrp="1"/>
          </p:cNvSpPr>
          <p:nvPr>
            <p:ph type="subTitle" idx="1"/>
          </p:nvPr>
        </p:nvSpPr>
        <p:spPr>
          <a:xfrm>
            <a:off x="761546" y="3068960"/>
            <a:ext cx="6461760" cy="2304256"/>
          </a:xfrm>
        </p:spPr>
        <p:txBody>
          <a:bodyPr>
            <a:normAutofit fontScale="62500" lnSpcReduction="20000"/>
          </a:bodyPr>
          <a:lstStyle/>
          <a:p>
            <a:r>
              <a:rPr lang="en-US" sz="3300" dirty="0">
                <a:solidFill>
                  <a:srgbClr val="E3312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Wrap up your presentation:</a:t>
            </a:r>
          </a:p>
          <a:p>
            <a:endParaRPr lang="en-US" sz="33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itchFamily="2" charset="2"/>
              <a:buChar char="§"/>
            </a:pPr>
            <a:r>
              <a:rPr lang="en-US" sz="3300" dirty="0">
                <a:solidFill>
                  <a:schemeClr val="tx1"/>
                </a:solidFill>
                <a:latin typeface="Times New Roman" panose="02020603050405020304" pitchFamily="18" charset="0"/>
                <a:cs typeface="Times New Roman" panose="02020603050405020304" pitchFamily="18" charset="0"/>
              </a:rPr>
              <a:t>Mention presentation highlights</a:t>
            </a:r>
          </a:p>
          <a:p>
            <a:pPr marL="342900" indent="-342900">
              <a:buFont typeface="Wingdings" pitchFamily="2" charset="2"/>
              <a:buChar char="§"/>
            </a:pPr>
            <a:r>
              <a:rPr lang="en-US" sz="3300" dirty="0">
                <a:solidFill>
                  <a:schemeClr val="tx1"/>
                </a:solidFill>
                <a:latin typeface="Times New Roman" panose="02020603050405020304" pitchFamily="18" charset="0"/>
                <a:cs typeface="Times New Roman" panose="02020603050405020304" pitchFamily="18" charset="0"/>
              </a:rPr>
              <a:t>Talk about what you are up to now</a:t>
            </a:r>
          </a:p>
          <a:p>
            <a:pPr marL="342900" indent="-342900">
              <a:buFont typeface="Wingdings" pitchFamily="2" charset="2"/>
              <a:buChar char="§"/>
            </a:pPr>
            <a:r>
              <a:rPr lang="en-US" sz="3300" dirty="0">
                <a:solidFill>
                  <a:schemeClr val="tx1"/>
                </a:solidFill>
                <a:latin typeface="Times New Roman" panose="02020603050405020304" pitchFamily="18" charset="0"/>
                <a:cs typeface="Times New Roman" panose="02020603050405020304" pitchFamily="18" charset="0"/>
              </a:rPr>
              <a:t>Talk about The Memory Project and why it is important</a:t>
            </a:r>
          </a:p>
          <a:p>
            <a:pPr marL="342900" indent="-342900">
              <a:buFont typeface="Wingdings" pitchFamily="2" charset="2"/>
              <a:buChar char="§"/>
            </a:pPr>
            <a:r>
              <a:rPr lang="en-US" sz="3300" dirty="0">
                <a:solidFill>
                  <a:schemeClr val="tx1"/>
                </a:solidFill>
                <a:latin typeface="Times New Roman" panose="02020603050405020304" pitchFamily="18" charset="0"/>
                <a:cs typeface="Times New Roman" panose="02020603050405020304" pitchFamily="18" charset="0"/>
              </a:rPr>
              <a:t>Q&amp;A</a:t>
            </a:r>
          </a:p>
          <a:p>
            <a:pPr marL="342900" indent="-342900">
              <a:buFont typeface="Wingdings" pitchFamily="2" charset="2"/>
              <a:buChar char="§"/>
            </a:pPr>
            <a:endParaRPr lang="en-CA" sz="3300" dirty="0"/>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spTree>
    <p:extLst>
      <p:ext uri="{BB962C8B-B14F-4D97-AF65-F5344CB8AC3E}">
        <p14:creationId xmlns:p14="http://schemas.microsoft.com/office/powerpoint/2010/main" val="396639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47464"/>
            <a:ext cx="7543800" cy="2593975"/>
          </a:xfrm>
        </p:spPr>
        <p:txBody>
          <a:bodyPr/>
          <a:lstStyle/>
          <a:p>
            <a:pPr algn="ctr"/>
            <a:r>
              <a:rPr lang="en-CA" dirty="0">
                <a:latin typeface="Times New Roman" panose="02020603050405020304" pitchFamily="18" charset="0"/>
                <a:cs typeface="Times New Roman" panose="02020603050405020304" pitchFamily="18" charset="0"/>
              </a:rPr>
              <a:t>Thank you!</a:t>
            </a:r>
          </a:p>
        </p:txBody>
      </p:sp>
      <p:sp>
        <p:nvSpPr>
          <p:cNvPr id="3" name="Subtitle 2"/>
          <p:cNvSpPr>
            <a:spLocks noGrp="1"/>
          </p:cNvSpPr>
          <p:nvPr>
            <p:ph type="subTitle" idx="1"/>
          </p:nvPr>
        </p:nvSpPr>
        <p:spPr>
          <a:xfrm>
            <a:off x="1547664" y="2391542"/>
            <a:ext cx="6461760" cy="3197697"/>
          </a:xfrm>
        </p:spPr>
        <p:txBody>
          <a:bodyPr>
            <a:normAutofit fontScale="92500" lnSpcReduction="10000"/>
          </a:bodyPr>
          <a:lstStyle/>
          <a:p>
            <a:r>
              <a:rPr lang="en-CA" sz="2600" b="1" dirty="0">
                <a:solidFill>
                  <a:schemeClr val="tx1"/>
                </a:solidFill>
                <a:latin typeface="Times New Roman" panose="02020603050405020304" pitchFamily="18" charset="0"/>
                <a:cs typeface="Times New Roman" panose="02020603050405020304" pitchFamily="18" charset="0"/>
              </a:rPr>
              <a:t>Follow us:</a:t>
            </a:r>
          </a:p>
          <a:p>
            <a:br>
              <a:rPr lang="en-CA" dirty="0">
                <a:solidFill>
                  <a:schemeClr val="tx1"/>
                </a:solidFill>
              </a:rPr>
            </a:br>
            <a:r>
              <a:rPr lang="en-CA" sz="2800" dirty="0">
                <a:solidFill>
                  <a:schemeClr val="tx1"/>
                </a:solidFill>
                <a:latin typeface="Times New Roman" panose="02020603050405020304" pitchFamily="18" charset="0"/>
                <a:cs typeface="Times New Roman" panose="02020603050405020304" pitchFamily="18" charset="0"/>
              </a:rPr>
              <a:t>Facebook: @Historica.Canada</a:t>
            </a:r>
          </a:p>
          <a:p>
            <a:endParaRPr lang="en-CA" sz="2800" dirty="0">
              <a:solidFill>
                <a:schemeClr val="tx1"/>
              </a:solidFill>
              <a:latin typeface="Times New Roman" panose="02020603050405020304" pitchFamily="18" charset="0"/>
              <a:cs typeface="Times New Roman" panose="02020603050405020304" pitchFamily="18" charset="0"/>
            </a:endParaRPr>
          </a:p>
          <a:p>
            <a:r>
              <a:rPr lang="en-CA" sz="2800" dirty="0">
                <a:solidFill>
                  <a:schemeClr val="tx1"/>
                </a:solidFill>
                <a:latin typeface="Times New Roman" panose="02020603050405020304" pitchFamily="18" charset="0"/>
                <a:cs typeface="Times New Roman" panose="02020603050405020304" pitchFamily="18" charset="0"/>
              </a:rPr>
              <a:t>Twitter: @HistoricaCanada</a:t>
            </a:r>
          </a:p>
          <a:p>
            <a:endParaRPr lang="en-CA" sz="2800" dirty="0">
              <a:solidFill>
                <a:schemeClr val="tx1"/>
              </a:solidFill>
              <a:latin typeface="Times New Roman" panose="02020603050405020304" pitchFamily="18" charset="0"/>
              <a:cs typeface="Times New Roman" panose="02020603050405020304" pitchFamily="18" charset="0"/>
            </a:endParaRPr>
          </a:p>
          <a:p>
            <a:r>
              <a:rPr lang="en-CA" sz="2800" dirty="0">
                <a:solidFill>
                  <a:schemeClr val="tx1"/>
                </a:solidFill>
                <a:latin typeface="Times New Roman" panose="02020603050405020304" pitchFamily="18" charset="0"/>
                <a:cs typeface="Times New Roman" panose="02020603050405020304" pitchFamily="18" charset="0"/>
              </a:rPr>
              <a:t>Instagram: @historicacanada</a:t>
            </a:r>
            <a:br>
              <a:rPr lang="en-CA" sz="2800" dirty="0"/>
            </a:br>
            <a:endParaRPr lang="en-CA"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554" y="6046833"/>
            <a:ext cx="2187504" cy="7092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22" y="3864510"/>
            <a:ext cx="587144" cy="4777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02" y="2708920"/>
            <a:ext cx="686784" cy="6597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46" y="4581128"/>
            <a:ext cx="654548" cy="654548"/>
          </a:xfrm>
          <a:prstGeom prst="rect">
            <a:avLst/>
          </a:prstGeom>
        </p:spPr>
      </p:pic>
    </p:spTree>
    <p:extLst>
      <p:ext uri="{BB962C8B-B14F-4D97-AF65-F5344CB8AC3E}">
        <p14:creationId xmlns:p14="http://schemas.microsoft.com/office/powerpoint/2010/main" val="13358862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692BA8C941368B41B0B111E603E883E2" ma:contentTypeVersion="4263" ma:contentTypeDescription="Create a new document." ma:contentTypeScope="" ma:versionID="8ac963f5b91faba0d7483bc3edb1e664">
  <xsd:schema xmlns:xsd="http://www.w3.org/2001/XMLSchema" xmlns:xs="http://www.w3.org/2001/XMLSchema" xmlns:p="http://schemas.microsoft.com/office/2006/metadata/properties" xmlns:ns2="8de28bec-5d3f-4466-a222-180062fd2f7f" xmlns:ns3="cceeecc8-2cb8-4343-90d2-fac395bb3f30" xmlns:ns4="1ef949c5-c37b-4cd9-b02c-382bf0348380" targetNamespace="http://schemas.microsoft.com/office/2006/metadata/properties" ma:root="true" ma:fieldsID="510ca0564d5c0842e64810868877e3f4" ns2:_="" ns3:_="" ns4:_="">
    <xsd:import namespace="8de28bec-5d3f-4466-a222-180062fd2f7f"/>
    <xsd:import namespace="cceeecc8-2cb8-4343-90d2-fac395bb3f30"/>
    <xsd:import namespace="1ef949c5-c37b-4cd9-b02c-382bf034838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28bec-5d3f-4466-a222-180062fd2f7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ceeecc8-2cb8-4343-90d2-fac395bb3f3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f949c5-c37b-4cd9-b02c-382bf0348380"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de28bec-5d3f-4466-a222-180062fd2f7f">KY73AE6TSJZS-378771554-863604</_dlc_DocId>
    <_dlc_DocIdUrl xmlns="8de28bec-5d3f-4466-a222-180062fd2f7f">
      <Url>https://historicacanada.sharepoint.com/teams/fileshare/dominion/projects/_layouts/15/DocIdRedir.aspx?ID=KY73AE6TSJZS-378771554-863604</Url>
      <Description>KY73AE6TSJZS-378771554-863604</Description>
    </_dlc_DocIdUrl>
  </documentManagement>
</p:properties>
</file>

<file path=customXml/itemProps1.xml><?xml version="1.0" encoding="utf-8"?>
<ds:datastoreItem xmlns:ds="http://schemas.openxmlformats.org/officeDocument/2006/customXml" ds:itemID="{9A099CA7-0CE6-4F7F-B7DA-BFECE430334E}">
  <ds:schemaRefs>
    <ds:schemaRef ds:uri="http://schemas.microsoft.com/sharepoint/v3/contenttype/forms"/>
  </ds:schemaRefs>
</ds:datastoreItem>
</file>

<file path=customXml/itemProps2.xml><?xml version="1.0" encoding="utf-8"?>
<ds:datastoreItem xmlns:ds="http://schemas.openxmlformats.org/officeDocument/2006/customXml" ds:itemID="{83C3E08A-565F-459D-B7D1-B198D31B2CF6}">
  <ds:schemaRefs>
    <ds:schemaRef ds:uri="http://schemas.microsoft.com/sharepoint/events"/>
  </ds:schemaRefs>
</ds:datastoreItem>
</file>

<file path=customXml/itemProps3.xml><?xml version="1.0" encoding="utf-8"?>
<ds:datastoreItem xmlns:ds="http://schemas.openxmlformats.org/officeDocument/2006/customXml" ds:itemID="{720F368F-DDF0-4ED9-9EFC-0BE768FFB150}"/>
</file>

<file path=customXml/itemProps4.xml><?xml version="1.0" encoding="utf-8"?>
<ds:datastoreItem xmlns:ds="http://schemas.openxmlformats.org/officeDocument/2006/customXml" ds:itemID="{00301D3A-AA78-455E-A08F-81BF4606D799}">
  <ds:schemaRefs>
    <ds:schemaRef ds:uri="http://schemas.microsoft.com/office/2006/metadata/properties"/>
    <ds:schemaRef ds:uri="http://schemas.microsoft.com/office/infopath/2007/PartnerControls"/>
    <ds:schemaRef ds:uri="8de28bec-5d3f-4466-a222-180062fd2f7f"/>
  </ds:schemaRefs>
</ds:datastoreItem>
</file>

<file path=docProps/app.xml><?xml version="1.0" encoding="utf-8"?>
<Properties xmlns="http://schemas.openxmlformats.org/officeDocument/2006/extended-properties" xmlns:vt="http://schemas.openxmlformats.org/officeDocument/2006/docPropsVTypes">
  <Template>Adjacency</Template>
  <TotalTime>126</TotalTime>
  <Words>367</Words>
  <Application>Microsoft Office PowerPoint</Application>
  <PresentationFormat>On-screen Show (4:3)</PresentationFormat>
  <Paragraphs>45</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Cambria</vt:lpstr>
      <vt:lpstr>Times New Roman</vt:lpstr>
      <vt:lpstr>Wingdings</vt:lpstr>
      <vt:lpstr>Adjacency</vt:lpstr>
      <vt:lpstr>Dear Memory Project Speaker,  Use this Power Point template as a model to guide your presentation. Please feel free to change any slides, titles and subtitles. This template is optional and for your personal use.  Personalize it, add your favourite photos, videos, audio clips, key words, phrases and quotes!  Thank you  for your active participation and good luck!  - The Memory Project Team </vt:lpstr>
      <vt:lpstr>Insert Your Name Here</vt:lpstr>
      <vt:lpstr>Insert Title Here </vt:lpstr>
      <vt:lpstr>Insert Title Here </vt:lpstr>
      <vt:lpstr>Insert Title Here  </vt:lpstr>
      <vt:lpstr>Insert Title Here</vt:lpstr>
      <vt:lpstr>Insert Title Here</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this Power Point template as a model to guide your presentation. Please feel free to change any slides, titles &amp; subtitles. This template is optional and for your personal use.  Personalize it, add your favourite photos, videos, audio clips, key words, phrases and quotes!  Thank you again for your active participation!  - The Memory Project Team</dc:title>
  <dc:creator>Samantha Rose Manto</dc:creator>
  <cp:lastModifiedBy>Sarah Yu</cp:lastModifiedBy>
  <cp:revision>14</cp:revision>
  <dcterms:created xsi:type="dcterms:W3CDTF">2016-09-21T19:52:33Z</dcterms:created>
  <dcterms:modified xsi:type="dcterms:W3CDTF">2021-10-20T15:42:52Z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0x010100692BA8C941368B41B0B111E603E883E2</vt:lpwstr>
  </property>
  <property fmtid="{D5CDD505-2E9C-101B-9397-08002B2CF9AE}" pid="3" name="Order">
    <vt:r8>12189800</vt:r8>
  </property>
  <property fmtid="{D5CDD505-2E9C-101B-9397-08002B2CF9AE}" pid="4" name="_dlc_DocIdItemGuid">
    <vt:lpwstr>c06928cf-a4b4-48fb-8ce3-71b61eedfae3</vt:lpwstr>
  </property>
</Properties>
</file>